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88" r:id="rId34"/>
    <p:sldId id="289" r:id="rId35"/>
    <p:sldId id="290"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4"/>
    <p:restoredTop sz="87544"/>
  </p:normalViewPr>
  <p:slideViewPr>
    <p:cSldViewPr snapToGrid="0" snapToObjects="1">
      <p:cViewPr varScale="1">
        <p:scale>
          <a:sx n="83" d="100"/>
          <a:sy n="83" d="100"/>
        </p:scale>
        <p:origin x="1256" y="200"/>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36</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550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dirty="0"/>
              <a:t>You will need to do a new commit, and push to share any changes to your files with me. Each week you will need to “pull” 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TotalTime>
  <Words>2283</Words>
  <Application>Microsoft Macintosh PowerPoint</Application>
  <PresentationFormat>Widescreen</PresentationFormat>
  <Paragraphs>187</Paragraphs>
  <Slides>36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Mangal</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38</cp:revision>
  <dcterms:created xsi:type="dcterms:W3CDTF">2018-01-29T15:39:11Z</dcterms:created>
  <dcterms:modified xsi:type="dcterms:W3CDTF">2020-02-04T19:10:45Z</dcterms:modified>
</cp:coreProperties>
</file>